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/>
    <p:restoredTop sz="94678"/>
  </p:normalViewPr>
  <p:slideViewPr>
    <p:cSldViewPr snapToGrid="0">
      <p:cViewPr varScale="1">
        <p:scale>
          <a:sx n="109" d="100"/>
          <a:sy n="109" d="100"/>
        </p:scale>
        <p:origin x="8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3715D-3DD3-F60A-D627-0ADCF0EE5E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13FAF2-736C-35E3-8C18-5A2694C3BD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E088C8-3E1A-7C23-2DC6-718EAABB6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35C8D-E365-294C-A32B-F9F772F72EED}" type="datetimeFigureOut">
              <a:rPr lang="en-US" smtClean="0"/>
              <a:t>5/31/24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33050-3077-8879-EA5A-5F7F5450A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A72952-CAB7-FC4E-E501-537A83183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385A5-4320-5B43-8B4F-C147F640D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411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33AAE-1F12-6DD7-E31A-6448EE0F5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3A7CFD-3A3B-F613-9114-5BC5EDAC53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64DC2-D58A-BC83-5050-20ADD5628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35C8D-E365-294C-A32B-F9F772F72EED}" type="datetimeFigureOut">
              <a:rPr lang="en-US" smtClean="0"/>
              <a:t>5/31/24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4A88A3-A37A-37D7-4F57-C6A3E1FE6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F4CA3-B79A-1186-C716-11625DF64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385A5-4320-5B43-8B4F-C147F640D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570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64B75A-2A96-38B1-5BD2-19DF4622E1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431B87-39A9-559F-9D34-14CA98F1C6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762552-7317-6AAA-A3D3-0ADDE4794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35C8D-E365-294C-A32B-F9F772F72EED}" type="datetimeFigureOut">
              <a:rPr lang="en-US" smtClean="0"/>
              <a:t>5/31/24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64C72-3555-740B-CA01-11B1688E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CE3E20-4E46-B03C-B3D1-94BEEAAE9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385A5-4320-5B43-8B4F-C147F640D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647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FFF3B-CE05-51AF-CE94-CDCEC412D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A7593-A221-F61C-0C42-3EEBEBAC3D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3B887-6113-74AB-73AF-6258CFD27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35C8D-E365-294C-A32B-F9F772F72EED}" type="datetimeFigureOut">
              <a:rPr lang="en-US" smtClean="0"/>
              <a:t>5/31/24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ED5F6-A551-55AE-EEE1-551285FD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D5132-1D50-F11F-5B07-3D287BBF7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385A5-4320-5B43-8B4F-C147F640D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440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CA7EB-0C76-8950-57EB-23349ACFE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072F8E-700A-01C4-B312-C145F7E94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4CFEC-DE9E-7206-2669-7D669C059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35C8D-E365-294C-A32B-F9F772F72EED}" type="datetimeFigureOut">
              <a:rPr lang="en-US" smtClean="0"/>
              <a:t>5/31/24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05918-63EF-4FA1-89D7-E675084C1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455C7-E395-E920-E29C-711AAF249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385A5-4320-5B43-8B4F-C147F640D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519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88A5B-E583-CA08-62BD-0B4ABD056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CC13F-8474-F5BE-F7F6-D396D6F9CA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8A7027-06B2-759E-37D8-51C22FC10D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FE9CC5-31F7-52C5-C8BB-CD4D34B66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35C8D-E365-294C-A32B-F9F772F72EED}" type="datetimeFigureOut">
              <a:rPr lang="en-US" smtClean="0"/>
              <a:t>5/31/24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F6FCC9-B37A-288E-F9CA-7733AD939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13E674-423B-9B2F-E9C5-CEED889A4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385A5-4320-5B43-8B4F-C147F640D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82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BE474-68B9-E5CD-707C-CEFC8F22C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2BCCB0-7052-FA6C-F968-0B2D894646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F367C2-A4AF-6D48-5240-C53B1DDADB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D745F8-0588-DED0-A4F5-CDEBF79DA4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3710E0-056A-5303-5484-3A4AEBAF5C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B2EB57-7833-71B9-0B62-C9A4BB34A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35C8D-E365-294C-A32B-F9F772F72EED}" type="datetimeFigureOut">
              <a:rPr lang="en-US" smtClean="0"/>
              <a:t>5/31/24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32EE70-B574-2A88-9E11-859A045B9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422C1A-9053-E3DB-DCA5-604A96368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385A5-4320-5B43-8B4F-C147F640D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16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EFF96-CC7A-1C22-14D9-1D6C73338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B9243E-4C74-C389-1EFB-7568186DC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35C8D-E365-294C-A32B-F9F772F72EED}" type="datetimeFigureOut">
              <a:rPr lang="en-US" smtClean="0"/>
              <a:t>5/31/24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C25DD0-A1D9-E682-914B-8F4CF4F10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354A3D-0000-F080-93A5-D8A837586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385A5-4320-5B43-8B4F-C147F640D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662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FF62CC-CC99-A254-2DD7-6B7A00A13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35C8D-E365-294C-A32B-F9F772F72EED}" type="datetimeFigureOut">
              <a:rPr lang="en-US" smtClean="0"/>
              <a:t>5/31/24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3F5C6D-C159-4332-5E3C-F152F179E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81119D-CB89-7CCB-5923-AF14116C4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385A5-4320-5B43-8B4F-C147F640D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41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413DC-0D2A-C765-3460-1752F69213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65352-EA88-9A54-0370-92F804945A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8E01E5-551F-30B6-25AF-E49CD86FB1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48CC77-07CD-294E-8C11-CF40AEC7A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35C8D-E365-294C-A32B-F9F772F72EED}" type="datetimeFigureOut">
              <a:rPr lang="en-US" smtClean="0"/>
              <a:t>5/31/24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AACA04-E862-022C-DA13-16192DBE0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18987F-173A-CE98-736A-16AC7C3DC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385A5-4320-5B43-8B4F-C147F640D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944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6BF5A-FE39-7F2C-67E0-AD38DBEBC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832962-7D66-729E-8172-8929A5FEBE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02CE58-F282-CA5C-EAB3-EB7302F92A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3C8F04-41B9-D78C-5595-9F1634D8B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35C8D-E365-294C-A32B-F9F772F72EED}" type="datetimeFigureOut">
              <a:rPr lang="en-US" smtClean="0"/>
              <a:t>5/31/24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F053FC-ABCE-B2BD-79F6-E348749EB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6EE919-5A30-0B11-9A9A-BFCE3DF1B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385A5-4320-5B43-8B4F-C147F640D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903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8AB8D3-D658-6412-7407-4B17882C0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1069BE-E857-BE74-1277-465F40553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8C180-FA7C-464C-B858-00C5F23640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E35C8D-E365-294C-A32B-F9F772F72EED}" type="datetimeFigureOut">
              <a:rPr lang="en-US" smtClean="0"/>
              <a:t>5/31/24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133F94-0358-52B4-4310-746C79018C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1A4287-DC8C-9912-0970-502FD3ABDC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9B385A5-4320-5B43-8B4F-C147F640D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385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4C6563-8DD0-F6C0-4559-088BB5B591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41" y="2050872"/>
            <a:ext cx="4775200" cy="4660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A39D07-689B-35E5-A167-7DDAB898C1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3464" y="2050872"/>
            <a:ext cx="4251764" cy="4668618"/>
          </a:xfrm>
          <a:prstGeom prst="rect">
            <a:avLst/>
          </a:prstGeom>
          <a:ln w="38100">
            <a:solidFill>
              <a:schemeClr val="accent5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A2A475D-FD48-743C-F0B5-5D2367301AB5}"/>
              </a:ext>
            </a:extLst>
          </p:cNvPr>
          <p:cNvSpPr/>
          <p:nvPr/>
        </p:nvSpPr>
        <p:spPr>
          <a:xfrm>
            <a:off x="1177159" y="4288220"/>
            <a:ext cx="2000801" cy="2091560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F1F48C-F89B-92EF-D055-4A199D1A57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6851" y="95948"/>
            <a:ext cx="2506663" cy="1879997"/>
          </a:xfrm>
          <a:prstGeom prst="rect">
            <a:avLst/>
          </a:prstGeom>
          <a:ln w="28575">
            <a:solidFill>
              <a:schemeClr val="accent6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DAE9363-3C49-2295-8402-88FE95B618B4}"/>
              </a:ext>
            </a:extLst>
          </p:cNvPr>
          <p:cNvSpPr/>
          <p:nvPr/>
        </p:nvSpPr>
        <p:spPr>
          <a:xfrm>
            <a:off x="1860331" y="4771696"/>
            <a:ext cx="430924" cy="388883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C51F8A-F953-3A0B-78F7-ADBB8664B6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6851" y="2050872"/>
            <a:ext cx="1041400" cy="47371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AE84D72-BD3C-1CF4-8C5F-2E8213B1FFDF}"/>
              </a:ext>
            </a:extLst>
          </p:cNvPr>
          <p:cNvSpPr txBox="1"/>
          <p:nvPr/>
        </p:nvSpPr>
        <p:spPr>
          <a:xfrm rot="16200000">
            <a:off x="9943697" y="4234756"/>
            <a:ext cx="1343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Height (nm)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18DAAC-AB5B-7AD7-B1E2-88D80B93ECB5}"/>
              </a:ext>
            </a:extLst>
          </p:cNvPr>
          <p:cNvSpPr txBox="1"/>
          <p:nvPr/>
        </p:nvSpPr>
        <p:spPr>
          <a:xfrm>
            <a:off x="388883" y="262759"/>
            <a:ext cx="8404865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Height reconstruction of paxillin-</a:t>
            </a:r>
            <a:r>
              <a:rPr lang="en-US" sz="2800" dirty="0" err="1"/>
              <a:t>mCherry</a:t>
            </a:r>
            <a:r>
              <a:rPr lang="en-US" sz="2800" dirty="0"/>
              <a:t> in MCF10A </a:t>
            </a:r>
          </a:p>
          <a:p>
            <a:r>
              <a:rPr lang="en-US" sz="2800" dirty="0"/>
              <a:t>on fibronectin</a:t>
            </a:r>
          </a:p>
          <a:p>
            <a:r>
              <a:rPr lang="en-US" dirty="0"/>
              <a:t>(note: height of the fibronectin layer was not subtracted from the paxillin height)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01C373-6693-1BE7-6D6B-B102DAFB0AD5}"/>
              </a:ext>
            </a:extLst>
          </p:cNvPr>
          <p:cNvSpPr txBox="1"/>
          <p:nvPr/>
        </p:nvSpPr>
        <p:spPr>
          <a:xfrm>
            <a:off x="1513490" y="1697421"/>
            <a:ext cx="2195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Paxillin-</a:t>
            </a:r>
            <a:r>
              <a:rPr lang="en-US" dirty="0" err="1"/>
              <a:t>mCherry</a:t>
            </a:r>
            <a:r>
              <a:rPr lang="en-US" dirty="0"/>
              <a:t> Epi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CE1E9A-ED5A-9F67-30FE-CA69F8D67032}"/>
              </a:ext>
            </a:extLst>
          </p:cNvPr>
          <p:cNvSpPr txBox="1"/>
          <p:nvPr/>
        </p:nvSpPr>
        <p:spPr>
          <a:xfrm>
            <a:off x="6096000" y="1681540"/>
            <a:ext cx="235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Height reconstruction</a:t>
            </a:r>
          </a:p>
        </p:txBody>
      </p:sp>
    </p:spTree>
    <p:extLst>
      <p:ext uri="{BB962C8B-B14F-4D97-AF65-F5344CB8AC3E}">
        <p14:creationId xmlns:p14="http://schemas.microsoft.com/office/powerpoint/2010/main" val="3986620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AX_1">
            <a:hlinkClick r:id="" action="ppaction://media"/>
            <a:extLst>
              <a:ext uri="{FF2B5EF4-FFF2-40B4-BE49-F238E27FC236}">
                <a16:creationId xmlns:a16="http://schemas.microsoft.com/office/drawing/2014/main" id="{945AC189-4A2D-F183-9DB6-485FBBF697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11385"/>
            <a:ext cx="5870350" cy="58352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CADEB4-CCFC-FAC3-9688-C43CD69975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1927" y="121817"/>
            <a:ext cx="5714679" cy="33071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1992C6D-B55E-8B15-87AF-E307EE6E04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71927" y="3451495"/>
            <a:ext cx="5590606" cy="32846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E85BAAA-6932-3388-B355-54F978B42420}"/>
              </a:ext>
            </a:extLst>
          </p:cNvPr>
          <p:cNvSpPr txBox="1"/>
          <p:nvPr/>
        </p:nvSpPr>
        <p:spPr>
          <a:xfrm>
            <a:off x="7180729" y="511385"/>
            <a:ext cx="979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Nuclear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FDAF3E-5AB3-A691-2AAB-46EF6174779D}"/>
              </a:ext>
            </a:extLst>
          </p:cNvPr>
          <p:cNvSpPr txBox="1"/>
          <p:nvPr/>
        </p:nvSpPr>
        <p:spPr>
          <a:xfrm>
            <a:off x="6583995" y="3912697"/>
            <a:ext cx="1193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Peripheral</a:t>
            </a:r>
          </a:p>
        </p:txBody>
      </p:sp>
    </p:spTree>
    <p:extLst>
      <p:ext uri="{BB962C8B-B14F-4D97-AF65-F5344CB8AC3E}">
        <p14:creationId xmlns:p14="http://schemas.microsoft.com/office/powerpoint/2010/main" val="3272293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22855</TotalTime>
  <Words>34</Words>
  <Application>Microsoft Macintosh PowerPoint</Application>
  <PresentationFormat>Widescreen</PresentationFormat>
  <Paragraphs>8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J. Paszek</dc:creator>
  <cp:lastModifiedBy>Matthew J. Paszek</cp:lastModifiedBy>
  <cp:revision>3</cp:revision>
  <dcterms:created xsi:type="dcterms:W3CDTF">2024-05-31T16:58:10Z</dcterms:created>
  <dcterms:modified xsi:type="dcterms:W3CDTF">2024-06-16T13:53:49Z</dcterms:modified>
</cp:coreProperties>
</file>

<file path=docProps/thumbnail.jpeg>
</file>